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71" r:id="rId8"/>
    <p:sldId id="263" r:id="rId9"/>
    <p:sldId id="272" r:id="rId10"/>
    <p:sldId id="273" r:id="rId11"/>
    <p:sldId id="266" r:id="rId12"/>
    <p:sldId id="267" r:id="rId13"/>
    <p:sldId id="268" r:id="rId14"/>
    <p:sldId id="264" r:id="rId15"/>
    <p:sldId id="275" r:id="rId16"/>
    <p:sldId id="27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E941-30CC-4BD1-9289-D4645303715F}" type="datetimeFigureOut">
              <a:rPr lang="ru-RU" smtClean="0"/>
              <a:pPr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F9AE-7410-4E34-BAB7-1F0B87584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1640529640_4-abrakadabra-fun-p-matematika-fon-dlya-prezentatsii-dlya-dete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1013"/>
            <a:ext cx="7618413" cy="5895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2204864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работы студии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«Занимательная математика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малышей»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3413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год обучения (6 - 7 лет)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успехи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течении учебного года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познакомились: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единицами измерения длины (шаг, пядь, локоть,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сажень, сантиметр, метр)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 видом многоугольников – шестиугольником.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образованием и составом чисел от 6 до 10.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понятием «объем» (вместимость), сравнивали сосуды по объему с помощью переливания.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циферблатом часов, сформировали представления об определении времени по часам.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Мы учились: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выявлять и сравнивать свойства предметов, находить общее свойство группы предметов. (цвет, форма, размер, назначение, материал и др.);</a:t>
            </a: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94899" cy="139553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836712"/>
            <a:ext cx="2399341" cy="17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Мы закрепляли: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порядковый и количественный счет в пределах 10;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смысл сложения и вычитания;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взаимосвязь целого и частей;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знаки «больше», «меньше», «равно»;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сравнение групп предметов с помощью составления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пар, приемы присчитывания и отсчитывания одной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нескольких единиц на числовом отрезке;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пространственные отношения;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Мы осваивали: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состав чисел в пределах 10;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умение измерять длину отрезков с помощью линейки;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умение находить  в окружающей обстановке предметы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формы пирамиды, конуса, цилиндра;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1728192" cy="151216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0"/>
            <a:ext cx="227860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728192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926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Мы развивали: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речь и умение аргументировать свои высказывания;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умение планировать свои действия , осуществлять решения в соответствии с заданным алгоритмом, проверять результат своих действий.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312368" cy="404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4"/>
            <a:ext cx="3240360" cy="40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692696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закрепления сформированных представлений и организации самостоятельной работы детей на занятиях использовались в качестве пособия красочные тетради. Здесь можно рисовать, раскрашивать и писать.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2286000" cy="20002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4275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11913" cy="585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Дорогие родители!</a:t>
            </a:r>
            <a:r>
              <a:rPr lang="ru-RU" sz="5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активно участвуете в образовании и воспитании своих детей.</a:t>
            </a:r>
            <a:b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ваше желание </a:t>
            </a:r>
            <a:b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остынет и мы продолжим трудиться вместе. </a:t>
            </a:r>
            <a:br>
              <a:rPr lang="ru-RU" sz="5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726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–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Орехова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Лариса Владимировна,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воспитатель,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 обучающихся – 5 – 7 лет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в студии проводились по уникальной авторской программе математического развития «Раз – ступенька, два – ступенька» Л. Г.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 П. Холина.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Срок реализации программы – 2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ариса\Desktop\945169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1"/>
            <a:ext cx="2431526" cy="3168353"/>
          </a:xfrm>
          <a:prstGeom prst="rect">
            <a:avLst/>
          </a:prstGeom>
          <a:noFill/>
        </p:spPr>
      </p:pic>
      <p:pic>
        <p:nvPicPr>
          <p:cNvPr id="1028" name="Picture 4" descr="C:\Users\Лариса\Desktop\2129496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56992"/>
            <a:ext cx="2426195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«Занимательная математика для малышей» осуществлялась за рамками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ДОУ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платной основе в форме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образования.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проводились 1 раз в неделю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второй половине дня.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media.makler.md/production/an/original/000/024/612/0000246125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437112"/>
            <a:ext cx="2038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строились на оптимальных для дошкольников формах организации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видов деятельности: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игровые ситуации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игры с правилами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беседы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решение проблемных ситуаций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экспериментирование и др.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основу организации образовательного процесса положен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метод,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 означает, что знание не дается ребенку в готовом виде, а входит в его жизнь путем самостоятельного анализа, сравнения и  обобщения.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975077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год обучения (5 – 6 лет)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успехи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течении учебного года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познакомились: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общими математическими понятиями (число, цифра, множество, величина, пространственные отношения и др.);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пространственно – временными отношениями (справа, слева, между, посередине, раньше, позже);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понятиями «Точка. Линия. Прямая и кривая линия»;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понятиями «Отрезок и луч»;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понятиями «Ломаная линия. Многоугольник», «Замкнутая и незамкнутая линия»;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понятием «Числовой отрезок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94899" cy="1395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898776" cy="5721499"/>
          </a:xfrm>
        </p:spPr>
        <p:txBody>
          <a:bodyPr/>
          <a:lstStyle/>
          <a:p>
            <a:pPr marL="457200" indent="-45720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Мы учились: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выявлять и сравнивать свойства предметов, находить общее свойство группы предметов. (цвет, форма, размер, назначение, материал и др.);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соотносить цифры от 1 до 5 с количеством предметов.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2763093" cy="368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287291" cy="246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Мы закрепляли: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счетные умения;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смысл сложения и вычитания;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взаимосвязь целого и частей.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Мы осваивали: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состав чисел в пределах 5;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знаки «больше», «меньше», «равно»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Мы развивали: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речь и умение аргументировать свои высказывания;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умение планировать свои действия , осуществлять решения в соответствии с заданным алгоритмом, проверять результат своих действий.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Лариса\Desktop\Анимашки\images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25144"/>
            <a:ext cx="1975077" cy="172819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455459" cy="259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2783235" cy="20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354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Педагог дополнительного образования –  Орехова  Лариса Владимировна,  старший воспитатель,  высшая квалификационная категория  Возраст обучающихся – 5 – 7 лет </vt:lpstr>
      <vt:lpstr>Слайд 3</vt:lpstr>
      <vt:lpstr>Реализация программы  «Занимательная математика для малышей» осуществлялась за рамками образовательной программы ДОУ  на платной основе в форме  дополнительного образования.  Занятия проводились 1 раз в неделю (четверг) во второй половине дня.</vt:lpstr>
      <vt:lpstr>Занятия строились на оптимальных для дошкольников формах организации  детских видов деятельности: - игровые ситуации - игры с правилами - беседы - решение проблемных ситуаций - экспериментирование и др. В основу организации образовательного процесса положен деятельностный метод, который означает, что знание не дается ребенку в готовом виде, а входит в его жизнь путем самостоятельного анализа, сравнения и  обобщения.  </vt:lpstr>
      <vt:lpstr>1 год обучения (5 – 6 лет) Наши успехи</vt:lpstr>
      <vt:lpstr>Слайд 7</vt:lpstr>
      <vt:lpstr>3. Мы закрепляли: - счетные умения; - смысл сложения и вычитания; - взаимосвязь целого и частей.  4. Мы осваивали: - состав чисел в пределах 5; - знаки «больше», «меньше», «равно»  5. Мы развивали: - речь и умение аргументировать свои высказывания; - умение планировать свои действия , осуществлять решения в соответствии с заданным алгоритмом, проверять результат своих действий. </vt:lpstr>
      <vt:lpstr>Слайд 9</vt:lpstr>
      <vt:lpstr>Слайд 10</vt:lpstr>
      <vt:lpstr>2 год обучения (6 - 7 лет) Наши успехи</vt:lpstr>
      <vt:lpstr>3. Мы закрепляли: - порядковый и количественный счет в пределах 10; - смысл сложения и вычитания; - взаимосвязь целого и частей; - знаки «больше», «меньше», «равно»; - сравнение групп предметов с помощью составления  пар, приемы присчитывания и отсчитывания одной  или нескольких единиц на числовом отрезке; - пространственные отношения;  4. Мы осваивали: - состав чисел в пределах 10; - умение измерять длину отрезков с помощью линейки; - умение находить  в окружающей обстановке предметы  формы пирамиды, конуса, цилиндра;  </vt:lpstr>
      <vt:lpstr> </vt:lpstr>
      <vt:lpstr>Слайд 14</vt:lpstr>
      <vt:lpstr>Слайд 15</vt:lpstr>
      <vt:lpstr>Слайд 16</vt:lpstr>
      <vt:lpstr>Дорогие родители! Спасибо, что активно участвуете в образовании и воспитании своих детей. Надеемся, что ваше желание  не остынет и мы продолжим трудиться вместе.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Орехова</dc:creator>
  <cp:lastModifiedBy>Лариса Орехова</cp:lastModifiedBy>
  <cp:revision>8</cp:revision>
  <dcterms:created xsi:type="dcterms:W3CDTF">2022-02-02T10:41:49Z</dcterms:created>
  <dcterms:modified xsi:type="dcterms:W3CDTF">2024-06-11T09:56:38Z</dcterms:modified>
</cp:coreProperties>
</file>